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8"/>
  </p:notesMasterIdLst>
  <p:sldIdLst>
    <p:sldId id="326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D4CA-ADDF-432D-B44D-D957C08729B8}" type="datetimeFigureOut">
              <a:rPr lang="vi-VN" smtClean="0"/>
              <a:t>04/01/2022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3FC4-63A5-4902-9735-DF39710CA6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49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3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AEC3D-87E3-4F4A-90AF-C1365B2A2E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srgbClr val="62B4C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62B4C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62B4C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srgbClr val="62B4C6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62B4C6">
                  <a:lumMod val="5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340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1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0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3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6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0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7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88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9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5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72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6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309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0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268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44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8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1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srgbClr val="F3F3F2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srgbClr val="F3F3F2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1887041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920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79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709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11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6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1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6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5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4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4D819-9F07-4261-B09B-9E467E5D9002}" type="datetimeFigureOut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66878-3199-4EAB-94E7-2D6D11070E14}" type="slidenum">
              <a:rPr kumimoji="0" lang="en-US" sz="13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9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CC23D-CC49-4D1C-8102-8F27974667D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8CD67-DBA6-400A-93A5-922E9EDE5D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3067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7647" y="1604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Thứ hai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altLang="en-US" sz="3800" b="1" noProof="0">
                <a:solidFill>
                  <a:srgbClr val="7030A0"/>
                </a:solidFill>
                <a:latin typeface="HP001 4 hàng" pitchFamily="34" charset="0"/>
              </a:rPr>
              <a:t>3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Ǉ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 </a:t>
            </a:r>
            <a:r>
              <a:rPr kumimoji="0" lang="en-US" altLang="en-US" sz="3800" b="1" i="0" u="none" strike="noStrike" kern="120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6152" y="1064880"/>
            <a:ext cx="44454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Θ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Ğng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Η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İt</a:t>
            </a:r>
            <a:r>
              <a:rPr kumimoji="0" lang="el-GR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35083" y="1773199"/>
            <a:ext cx="1032146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Ôn tập cuối học kì 1 </a:t>
            </a:r>
            <a:r>
              <a:rPr kumimoji="0" lang="en-US" altLang="en-US" sz="38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 Tiết 1 + 2)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1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26"/>
          <a:stretch/>
        </p:blipFill>
        <p:spPr>
          <a:xfrm>
            <a:off x="1658471" y="0"/>
            <a:ext cx="8991600" cy="5782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476" y="6040418"/>
            <a:ext cx="521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71" y="98613"/>
            <a:ext cx="7037294" cy="5549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4932" y="5995595"/>
            <a:ext cx="367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ÔNG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495" y="259977"/>
            <a:ext cx="10865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Dựa vào tranh vẽ ở bài tập 1, tìm từ chỉ sự vật theo mẫu dưới đây: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64275"/>
              </p:ext>
            </p:extLst>
          </p:nvPr>
        </p:nvGraphicFramePr>
        <p:xfrm>
          <a:off x="869576" y="2082301"/>
          <a:ext cx="1004047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823">
                  <a:extLst>
                    <a:ext uri="{9D8B030D-6E8A-4147-A177-3AD203B41FA5}">
                      <a16:colId xmlns:a16="http://schemas.microsoft.com/office/drawing/2014/main" val="3436192705"/>
                    </a:ext>
                  </a:extLst>
                </a:gridCol>
                <a:gridCol w="3092746">
                  <a:extLst>
                    <a:ext uri="{9D8B030D-6E8A-4147-A177-3AD203B41FA5}">
                      <a16:colId xmlns:a16="http://schemas.microsoft.com/office/drawing/2014/main" val="1897416749"/>
                    </a:ext>
                  </a:extLst>
                </a:gridCol>
                <a:gridCol w="3600901">
                  <a:extLst>
                    <a:ext uri="{9D8B030D-6E8A-4147-A177-3AD203B41FA5}">
                      <a16:colId xmlns:a16="http://schemas.microsoft.com/office/drawing/2014/main" val="328187206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sự vật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người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-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</a:t>
                      </a:r>
                    </a:p>
                    <a:p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Nết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21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vật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nhím nâu</a:t>
                      </a:r>
                    </a:p>
                    <a:p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cây cau</a:t>
                      </a:r>
                    </a:p>
                    <a:p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cánh cửa</a:t>
                      </a:r>
                    </a:p>
                    <a:p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dòng suối</a:t>
                      </a:r>
                      <a:endParaRPr lang="vi-VN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5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78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2059" name="Rectangle 78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52CA9-6852-4CA2-B3FB-89E2D0FC782C}"/>
              </a:ext>
            </a:extLst>
          </p:cNvPr>
          <p:cNvSpPr txBox="1"/>
          <p:nvPr/>
        </p:nvSpPr>
        <p:spPr>
          <a:xfrm>
            <a:off x="838200" y="4435052"/>
            <a:ext cx="2907367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0" name="Rectangle 80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92AC22-4646-46BD-ACBE-9405B47358AF}"/>
              </a:ext>
            </a:extLst>
          </p:cNvPr>
          <p:cNvSpPr txBox="1"/>
          <p:nvPr/>
        </p:nvSpPr>
        <p:spPr>
          <a:xfrm>
            <a:off x="4215704" y="4323134"/>
            <a:ext cx="7552534" cy="1873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vẽ ở bài tập 1, tìm từ chỉ sự vật theo mẫu:</a:t>
            </a: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8424" y="238806"/>
            <a:ext cx="10919152" cy="3752849"/>
            <a:chOff x="505943" y="258576"/>
            <a:chExt cx="10296528" cy="375284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944" y="258576"/>
              <a:ext cx="2310934" cy="186605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8573" y="258576"/>
              <a:ext cx="2351273" cy="18660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9224" y="258576"/>
              <a:ext cx="2223247" cy="186605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943" y="2344550"/>
              <a:ext cx="2380691" cy="16668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8573" y="2344549"/>
              <a:ext cx="2266109" cy="16668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7983" y="2344550"/>
              <a:ext cx="2400581" cy="15811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1541" y="277205"/>
              <a:ext cx="2407023" cy="18474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61865" y="2344550"/>
              <a:ext cx="2140606" cy="1666874"/>
            </a:xfrm>
            <a:prstGeom prst="rect">
              <a:avLst/>
            </a:prstGeom>
          </p:spPr>
        </p:pic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87850"/>
              </p:ext>
            </p:extLst>
          </p:nvPr>
        </p:nvGraphicFramePr>
        <p:xfrm>
          <a:off x="4279712" y="4850625"/>
          <a:ext cx="699247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823">
                  <a:extLst>
                    <a:ext uri="{9D8B030D-6E8A-4147-A177-3AD203B41FA5}">
                      <a16:colId xmlns:a16="http://schemas.microsoft.com/office/drawing/2014/main" val="3436192705"/>
                    </a:ext>
                  </a:extLst>
                </a:gridCol>
                <a:gridCol w="2153877">
                  <a:extLst>
                    <a:ext uri="{9D8B030D-6E8A-4147-A177-3AD203B41FA5}">
                      <a16:colId xmlns:a16="http://schemas.microsoft.com/office/drawing/2014/main" val="1897416749"/>
                    </a:ext>
                  </a:extLst>
                </a:gridCol>
                <a:gridCol w="2507771">
                  <a:extLst>
                    <a:ext uri="{9D8B030D-6E8A-4147-A177-3AD203B41FA5}">
                      <a16:colId xmlns:a16="http://schemas.microsoft.com/office/drawing/2014/main" val="3281872060"/>
                    </a:ext>
                  </a:extLst>
                </a:gridCol>
              </a:tblGrid>
              <a:tr h="46681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sự vật</a:t>
                      </a:r>
                      <a:endParaRPr lang="vi-V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người</a:t>
                      </a:r>
                      <a:endParaRPr lang="vi-V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-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bà</a:t>
                      </a: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Nết</a:t>
                      </a:r>
                      <a:endParaRPr lang="vi-V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21547"/>
                  </a:ext>
                </a:extLst>
              </a:tr>
              <a:tr h="851242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 chỉ vật</a:t>
                      </a:r>
                      <a:endParaRPr lang="vi-V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nhím nâu</a:t>
                      </a: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cây cau</a:t>
                      </a: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cánh cửa</a:t>
                      </a: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- dòng suối</a:t>
                      </a:r>
                      <a:endParaRPr lang="vi-VN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59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10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977"/>
            <a:ext cx="1104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Đọc lại một bài đọc em thích, nêu chi tiết, nhân vật hoặc hình ảnh trong bài khiến em nhớ nhất?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46764-853B-4866-963E-2CEF4C0AB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9" t="18722" r="4070"/>
          <a:stretch/>
        </p:blipFill>
        <p:spPr>
          <a:xfrm>
            <a:off x="215154" y="1721223"/>
            <a:ext cx="6840070" cy="4356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5130" y="2151530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gì?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2801" y="2151530"/>
            <a:ext cx="4756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4173" y="2903256"/>
            <a:ext cx="5136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 đọc em thích nhất là gì?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bài đọc đó cho các bạn nghe?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cho các bạn nghe chi tiết, nhân vật hoặc hình ảnh mà em thích nhất?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thích bài đọc đó?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1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922548" y="2563592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cuối học kì I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65" b="1" i="0" u="none" strike="noStrike" kern="1200" cap="none" spc="0" normalizeH="0" baseline="0" noProof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65" b="1" i="0" u="none" strike="noStrike" kern="1200" cap="none" spc="0" normalizeH="0" baseline="0" noProof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+ 2) </a:t>
            </a: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9501051" y="5791200"/>
            <a:ext cx="1759133" cy="55734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6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20" b="94568" l="0" r="99520">
                        <a14:foregroundMark x1="17746" y1="63951" x2="20624" y2="66173"/>
                        <a14:foregroundMark x1="21343" y1="65432" x2="41247" y2="63210"/>
                        <a14:foregroundMark x1="19664" y1="69630" x2="20863" y2="75309"/>
                        <a14:foregroundMark x1="20384" y1="67654" x2="21583" y2="75802"/>
                        <a14:foregroundMark x1="40767" y1="63704" x2="40288" y2="60988"/>
                        <a14:foregroundMark x1="40048" y1="62469" x2="41487" y2="55802"/>
                        <a14:foregroundMark x1="42446" y1="55802" x2="47002" y2="55802"/>
                        <a14:foregroundMark x1="48201" y1="56296" x2="49880" y2="58765"/>
                        <a14:foregroundMark x1="62110" y1="29630" x2="71223" y2="30370"/>
                        <a14:foregroundMark x1="60432" y1="37531" x2="68585" y2="41728"/>
                        <a14:foregroundMark x1="29017" y1="67654" x2="41007" y2="72593"/>
                        <a14:foregroundMark x1="71703" y1="23457" x2="72182" y2="22963"/>
                        <a14:foregroundMark x1="72182" y1="22963" x2="82254" y2="23951"/>
                        <a14:foregroundMark x1="73621" y1="29383" x2="83693" y2="32593"/>
                        <a14:foregroundMark x1="67146" y1="17778" x2="79376" y2="16790"/>
                        <a14:foregroundMark x1="65947" y1="15802" x2="69544" y2="16049"/>
                        <a14:foregroundMark x1="38609" y1="78025" x2="39808" y2="91605"/>
                        <a14:foregroundMark x1="50120" y1="47407" x2="50839" y2="39012"/>
                        <a14:foregroundMark x1="50600" y1="38272" x2="50600" y2="37037"/>
                        <a14:foregroundMark x1="50600" y1="36543" x2="50120" y2="28148"/>
                        <a14:foregroundMark x1="82974" y1="25926" x2="87770" y2="32840"/>
                        <a14:foregroundMark x1="84173" y1="13333" x2="90647" y2="22963"/>
                        <a14:foregroundMark x1="70983" y1="9630" x2="74580" y2="10370"/>
                        <a14:foregroundMark x1="75300" y1="10617" x2="76019" y2="10864"/>
                        <a14:foregroundMark x1="76739" y1="10864" x2="81535" y2="11358"/>
                        <a14:foregroundMark x1="85372" y1="9383" x2="91127" y2="13086"/>
                        <a14:foregroundMark x1="97122" y1="27160" x2="97362" y2="40741"/>
                        <a14:foregroundMark x1="97362" y1="41481" x2="97362" y2="48395"/>
                        <a14:foregroundMark x1="60192" y1="7901" x2="67626" y2="14321"/>
                        <a14:foregroundMark x1="53957" y1="11358" x2="60671" y2="13827"/>
                        <a14:foregroundMark x1="47242" y1="12346" x2="52038" y2="19012"/>
                        <a14:foregroundMark x1="48441" y1="8395" x2="54916" y2="8889"/>
                        <a14:foregroundMark x1="70983" y1="91358" x2="76499" y2="92099"/>
                        <a14:foregroundMark x1="70024" y1="88642" x2="98082" y2="76543"/>
                        <a14:foregroundMark x1="83213" y1="89136" x2="95444" y2="83457"/>
                        <a14:foregroundMark x1="63070" y1="92593" x2="70743" y2="92346"/>
                        <a14:foregroundMark x1="44365" y1="59753" x2="48201" y2="62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22" y="191590"/>
            <a:ext cx="11129554" cy="5209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050" y="5860868"/>
            <a:ext cx="200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BẠN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"/>
            <a:ext cx="12104914" cy="5195888"/>
            <a:chOff x="0" y="-1"/>
            <a:chExt cx="12104914" cy="51958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8251" y="-1"/>
              <a:ext cx="5956663" cy="51958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87886" cy="519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929050" y="5860868"/>
            <a:ext cx="312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NHỚ CẬU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1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6378" y="5773783"/>
            <a:ext cx="655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A VÀ NHỮNG NGƯỜI BẠN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8438" cy="5566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339" y="5747657"/>
            <a:ext cx="493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NHÍM NÂU KẾT BẠN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r="2942"/>
          <a:stretch>
            <a:fillRect/>
          </a:stretch>
        </p:blipFill>
        <p:spPr bwMode="auto">
          <a:xfrm>
            <a:off x="0" y="0"/>
            <a:ext cx="12192000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0"/>
            <a:ext cx="8514818" cy="17040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7" name="TextBox 6"/>
          <p:cNvSpPr txBox="1"/>
          <p:nvPr/>
        </p:nvSpPr>
        <p:spPr>
          <a:xfrm>
            <a:off x="4897275" y="5590903"/>
            <a:ext cx="239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" y="148045"/>
            <a:ext cx="11991703" cy="4963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2374" y="5385995"/>
            <a:ext cx="521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HOA TỈ MUỘI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4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287</Words>
  <Application>Microsoft Office PowerPoint</Application>
  <PresentationFormat>Màn hình rộng</PresentationFormat>
  <Paragraphs>55</Paragraphs>
  <Slides>14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HP001 4 hàng</vt:lpstr>
      <vt:lpstr>Impact</vt:lpstr>
      <vt:lpstr>Times New Roman</vt:lpstr>
      <vt:lpstr>Badge</vt:lpstr>
      <vt:lpstr>Office Theme</vt:lpstr>
      <vt:lpstr>8_Office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Đỗ Thanh Huyền</cp:lastModifiedBy>
  <cp:revision>10</cp:revision>
  <dcterms:created xsi:type="dcterms:W3CDTF">2021-07-03T15:44:42Z</dcterms:created>
  <dcterms:modified xsi:type="dcterms:W3CDTF">2022-01-04T15:13:17Z</dcterms:modified>
</cp:coreProperties>
</file>